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029200" cy="2260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908300" y="787400"/>
            <a:ext cx="0" cy="66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2819400" y="1441450"/>
            <a:ext cx="177800" cy="1117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6" name=""/>
          <p:cNvCxnSpPr/>
          <p:nvPr/>
        </p:nvCxnSpPr>
        <p:spPr>
          <a:xfrm>
            <a:off x="2908300" y="2565400"/>
            <a:ext cx="0" cy="152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800600" y="787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2565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0" name=""/>
          <p:cNvSpPr/>
          <p:nvPr/>
        </p:nvSpPr>
        <p:spPr>
          <a:xfrm>
            <a:off x="43561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1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2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048461" y="1193800"/>
            <a:ext cx="16629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to Server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035050" y="1441450"/>
            <a:ext cx="178435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150387" y="15748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Query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997200" y="1809750"/>
            <a:ext cx="179705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3105150" y="1943100"/>
            <a:ext cx="16743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Response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2997200" y="2178050"/>
            <a:ext cx="179705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144117" y="2311400"/>
            <a:ext cx="1662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 from Server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1035050" y="2559050"/>
            <a:ext cx="178435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